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2" r:id="rId6"/>
    <p:sldId id="313" r:id="rId7"/>
    <p:sldId id="314" r:id="rId8"/>
    <p:sldId id="315" r:id="rId9"/>
    <p:sldId id="316" r:id="rId10"/>
    <p:sldId id="317" r:id="rId11"/>
    <p:sldId id="318" r:id="rId12"/>
    <p:sldId id="319" r:id="rId13"/>
    <p:sldId id="320" r:id="rId14"/>
    <p:sldId id="321" r:id="rId15"/>
    <p:sldId id="32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 + 9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9</a:t>
            </a:r>
            <a:r>
              <a:rPr lang="en-US" dirty="0">
                <a:effectLst/>
              </a:rPr>
              <a:t> = 8 + 1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 + 5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4 – Day </a:t>
            </a:r>
            <a:r>
              <a:rPr lang="en-GB" dirty="0">
                <a:solidFill>
                  <a:srgbClr val="2779F5"/>
                </a:solidFill>
              </a:rPr>
              <a:t>4</a:t>
            </a:r>
            <a:r>
              <a:rPr lang="en-GB" b="0" dirty="0">
                <a:solidFill>
                  <a:srgbClr val="2779F5"/>
                </a:solidFill>
              </a:rPr>
              <a:t>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441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4 – Day 5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42CD1C6A-A228-8C8A-500F-2204EBF2C11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3 + 7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B0670DF-AE91-A522-EC3D-7D6D7675842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6 + 2</a:t>
            </a:r>
            <a:endParaRPr lang="en-GB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F47A4932-4152-938D-2E73-BE47C96A46F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2 + 8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9446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 + 7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8</a:t>
            </a:r>
            <a:r>
              <a:rPr lang="en-US" dirty="0">
                <a:effectLst/>
              </a:rPr>
              <a:t> = 6 + 2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 + 8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4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6337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6277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Addition to and within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Number pairs to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Making 10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1</a:t>
            </a:r>
            <a:r>
              <a:rPr lang="en-US" b="1" baseline="30000" dirty="0">
                <a:solidFill>
                  <a:srgbClr val="2779F5"/>
                </a:solidFill>
              </a:rPr>
              <a:t>st</a:t>
            </a:r>
            <a:r>
              <a:rPr lang="en-US" b="1" dirty="0">
                <a:solidFill>
                  <a:srgbClr val="2779F5"/>
                </a:solidFill>
              </a:rPr>
              <a:t> Grade – Week 4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4 – Day 1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0D72417A-657D-C556-B51F-816BA2CF07F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3 + 6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BAF2DAB-A5C0-0C97-2712-B06E9346E9AE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6 + 4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ED21A61-884B-9BBF-DF4B-4C946DE79AD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5 + 5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3592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 + 6 = </a:t>
            </a:r>
            <a:r>
              <a:rPr lang="en-US" dirty="0">
                <a:solidFill>
                  <a:srgbClr val="43A047"/>
                </a:solidFill>
                <a:effectLst/>
              </a:rPr>
              <a:t>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+ 4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r>
              <a:rPr lang="en-US" dirty="0">
                <a:effectLst/>
              </a:rPr>
              <a:t> = 5 + 5</a:t>
            </a:r>
            <a:endParaRPr lang="en-GB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4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257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4 – Day 2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50DD6D53-418D-3B24-0C4E-B07CDE60BCF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4 + 6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5C0C78B-F33D-CFDE-D34D-DC3D47285716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4 + 3</a:t>
            </a:r>
            <a:endParaRPr lang="en-GB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CBA17295-19ED-E640-0CA0-A345BD00FD92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2 + 8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014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 + 6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7</a:t>
            </a:r>
            <a:r>
              <a:rPr lang="en-US" dirty="0">
                <a:effectLst/>
              </a:rPr>
              <a:t> = 4 + 3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 + 8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4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2448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4 – Day 3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3D89497A-89A9-7A91-30BA-0478EC63614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 + 5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14D4C63-B5D0-8064-F3D2-2913B9CB892F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8 + 2</a:t>
            </a:r>
            <a:endParaRPr lang="en-GB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5BDC318A-E8D3-83E4-7855-761999D6374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4 + 6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717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051C2-95A8-6F4D-976B-CCB2BBBEC575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 + 5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388C11-BB18-424E-8A42-F3BD5A999E4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r>
              <a:rPr lang="en-US" dirty="0">
                <a:effectLst/>
              </a:rPr>
              <a:t> = 8 + 2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392D90-C113-1A44-AC76-5997F4AC489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 + 6 = </a:t>
            </a:r>
            <a:r>
              <a:rPr lang="en-US" dirty="0">
                <a:solidFill>
                  <a:srgbClr val="43A047"/>
                </a:solidFill>
                <a:effectLst/>
              </a:rPr>
              <a:t>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1B67A1D-D6E2-5147-8A76-61E294D568AE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4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1534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74958D-4B8E-C349-99EC-C07355F085C0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1</a:t>
            </a:r>
            <a:r>
              <a:rPr lang="en-GB" b="0" baseline="30000" dirty="0">
                <a:solidFill>
                  <a:srgbClr val="2779F5"/>
                </a:solidFill>
              </a:rPr>
              <a:t>st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4 – Day 4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9111B0C6-18A5-1B38-FC65-77FD7EB586A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883920" y="1757920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1 + 9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43526F3-F073-EA37-53E4-4ABFA5F4E9B1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83920" y="3341791"/>
            <a:ext cx="10830560" cy="1130481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8 + 1</a:t>
            </a:r>
            <a:endParaRPr lang="en-GB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019F8C4E-1604-6372-5D74-E900EF63470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83920" y="4925662"/>
            <a:ext cx="10830560" cy="1130481"/>
          </a:xfrm>
        </p:spPr>
        <p:txBody>
          <a:bodyPr/>
          <a:lstStyle/>
          <a:p>
            <a:r>
              <a:rPr lang="en-US" dirty="0">
                <a:effectLst/>
              </a:rPr>
              <a:t>5 + 5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126800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592</TotalTime>
  <Words>251</Words>
  <Application>Microsoft Macintosh PowerPoint</Application>
  <PresentationFormat>Widescreen</PresentationFormat>
  <Paragraphs>58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54</cp:revision>
  <dcterms:created xsi:type="dcterms:W3CDTF">2022-06-30T10:03:35Z</dcterms:created>
  <dcterms:modified xsi:type="dcterms:W3CDTF">2024-12-19T10:00:49Z</dcterms:modified>
</cp:coreProperties>
</file>